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87" autoAdjust="0"/>
  </p:normalViewPr>
  <p:slideViewPr>
    <p:cSldViewPr>
      <p:cViewPr varScale="1">
        <p:scale>
          <a:sx n="58" d="100"/>
          <a:sy n="5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873DF-FA12-407C-A210-CDE84CA0F47B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36E6C-703F-48CE-AC9A-CC164A768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6E6C-703F-48CE-AC9A-CC164A76865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75F565-8870-4F38-9996-DE0D9245FB0D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E274-C011-4D48-B898-1BB0ED1A1125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C097-D28E-402E-BE1A-3093F937B9F8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0D1542-A010-4E08-AAB5-44D70264964C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advClick="0" advTm="5000"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6A163F-C768-4EB9-81EC-2A3F8E94F3DE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21AB-484F-450B-B722-028DA44AA133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advClick="0" advTm="5000"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3E9E-8915-4D28-96FB-53FC78A82BFD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advClick="0" advTm="5000"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77ADF-512C-4442-ADDD-7B82CA3B2E9D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advClick="0" advTm="5000"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C110-777F-4AEE-8C16-BD4069847A87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5000"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A7294F-35A9-4BF5-B1DB-B6A07FFD01B6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78082C-A75E-4092-A39B-BCBC2D7B45CC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advClick="0" advTm="5000"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8C05A1-2841-46F8-BBAF-B8E337F3D8AD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3EAA62-4863-4C7B-BA59-D8D0703F20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sndAc>
      <p:stSnd>
        <p:snd r:embed="rId13" name="cashreg.wav"/>
      </p:stSnd>
    </p:sndAc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tente\Desktop\Happy%20-%20Pharrell%20Williams%20(Original%20+%20Lyrics)%20HD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4732834"/>
          </a:xfrm>
        </p:spPr>
        <p:txBody>
          <a:bodyPr>
            <a:normAutofit/>
          </a:bodyPr>
          <a:lstStyle/>
          <a:p>
            <a:r>
              <a:rPr lang="it-IT" sz="6000" i="1" dirty="0" smtClean="0"/>
              <a:t>Cantiamo a </a:t>
            </a:r>
            <a:r>
              <a:rPr lang="it-IT" sz="6000" i="1" dirty="0" err="1" smtClean="0"/>
              <a:t>tegoleto</a:t>
            </a:r>
            <a:endParaRPr lang="it-IT" sz="60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1538" y="428604"/>
            <a:ext cx="7386662" cy="342902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ICS “Guido Monaco”</a:t>
            </a:r>
          </a:p>
          <a:p>
            <a:r>
              <a:rPr lang="it-IT" sz="2000" dirty="0" err="1" smtClean="0"/>
              <a:t>Castel</a:t>
            </a:r>
            <a:r>
              <a:rPr lang="it-IT" sz="2000" dirty="0" smtClean="0"/>
              <a:t> </a:t>
            </a:r>
            <a:r>
              <a:rPr lang="it-IT" sz="2000" dirty="0" err="1" smtClean="0"/>
              <a:t>Focognano</a:t>
            </a:r>
            <a:r>
              <a:rPr lang="it-IT" sz="2000" dirty="0" smtClean="0"/>
              <a:t> </a:t>
            </a:r>
            <a:r>
              <a:rPr lang="it-IT" sz="2000" dirty="0" err="1" smtClean="0"/>
              <a:t>–AR-</a:t>
            </a:r>
            <a:endParaRPr lang="it-IT" sz="2000" dirty="0" smtClean="0"/>
          </a:p>
          <a:p>
            <a:r>
              <a:rPr lang="it-IT" sz="2000" dirty="0" smtClean="0"/>
              <a:t>CLASSE 3 A</a:t>
            </a:r>
          </a:p>
          <a:p>
            <a:r>
              <a:rPr lang="it-IT" sz="2000" dirty="0" smtClean="0"/>
              <a:t>SCUOLA PRIMARIA </a:t>
            </a:r>
            <a:r>
              <a:rPr lang="it-IT" sz="2000" dirty="0" err="1" smtClean="0"/>
              <a:t>DI</a:t>
            </a:r>
            <a:r>
              <a:rPr lang="it-IT" sz="2000" dirty="0" smtClean="0"/>
              <a:t> </a:t>
            </a:r>
          </a:p>
          <a:p>
            <a:r>
              <a:rPr lang="it-IT" sz="2000" dirty="0" smtClean="0"/>
              <a:t> RASSINA </a:t>
            </a:r>
          </a:p>
          <a:p>
            <a:endParaRPr lang="it-IT" sz="2000" dirty="0"/>
          </a:p>
        </p:txBody>
      </p:sp>
      <p:pic>
        <p:nvPicPr>
          <p:cNvPr id="3074" name="Picture 2" descr="C:\Users\user\Desktop\IMG_46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714356"/>
            <a:ext cx="4362548" cy="2357454"/>
          </a:xfrm>
          <a:prstGeom prst="rect">
            <a:avLst/>
          </a:prstGeom>
          <a:noFill/>
        </p:spPr>
      </p:pic>
      <p:pic>
        <p:nvPicPr>
          <p:cNvPr id="5" name="Happy - Pharrell Williams (Original + Lyrics) H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>
    <p:sndAc>
      <p:stSnd>
        <p:snd r:embed="rId4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8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 descr="C:\Users\utente\Desktop\IMG_477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28596" y="357166"/>
            <a:ext cx="8001056" cy="5965846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 descr="C:\Users\utente\Desktop\IMG_477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532007" y="-817685"/>
            <a:ext cx="5579921" cy="7786742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218" name="Picture 2" descr="C:\Users\utente\Desktop\IMG_477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46311" y="-717675"/>
            <a:ext cx="5565627" cy="7858180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42" name="Picture 2" descr="C:\Users\utente\Desktop\IMG_478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00034" y="428604"/>
            <a:ext cx="7929618" cy="5894408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8194" name="Picture 2" descr="C:\Users\utente\Desktop\IMG_478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889197" y="-889123"/>
            <a:ext cx="5294169" cy="8215370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utente\Desktop\IMG_48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00034" y="428601"/>
            <a:ext cx="7715303" cy="604522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Users\utente\Desktop\IMG_480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28596" y="428601"/>
            <a:ext cx="8143931" cy="604522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utente\Desktop\disegno mart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71480"/>
            <a:ext cx="8215370" cy="5751532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6000" dirty="0" smtClean="0">
                <a:solidFill>
                  <a:srgbClr val="0070C0"/>
                </a:solidFill>
              </a:rPr>
              <a:t>GRAZIE </a:t>
            </a:r>
            <a:r>
              <a:rPr lang="it-IT" sz="6000" smtClean="0">
                <a:solidFill>
                  <a:srgbClr val="0070C0"/>
                </a:solidFill>
              </a:rPr>
              <a:t>MAESTRO </a:t>
            </a:r>
          </a:p>
          <a:p>
            <a:pPr>
              <a:buNone/>
            </a:pPr>
            <a:r>
              <a:rPr lang="it-IT" sz="6000" smtClean="0">
                <a:solidFill>
                  <a:srgbClr val="0070C0"/>
                </a:solidFill>
              </a:rPr>
              <a:t>LUCA</a:t>
            </a:r>
            <a:r>
              <a:rPr lang="it-IT" sz="6000" dirty="0" smtClean="0">
                <a:solidFill>
                  <a:srgbClr val="0070C0"/>
                </a:solidFill>
              </a:rPr>
              <a:t>!!!!!!!!!!!!!!!!!!</a:t>
            </a:r>
            <a:endParaRPr lang="it-IT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5000">
    <p:sndAc>
      <p:stSnd>
        <p:snd r:embed="rId2" name="cashreg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6929486" cy="307183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00298" y="642918"/>
            <a:ext cx="6172200" cy="3429024"/>
          </a:xfrm>
        </p:spPr>
        <p:txBody>
          <a:bodyPr>
            <a:noAutofit/>
          </a:bodyPr>
          <a:lstStyle/>
          <a:p>
            <a:r>
              <a:rPr lang="it-IT" sz="3600" dirty="0" smtClean="0"/>
              <a:t>RASSEGNA </a:t>
            </a:r>
            <a:r>
              <a:rPr lang="it-IT" sz="3600" dirty="0" err="1" smtClean="0"/>
              <a:t>DI</a:t>
            </a:r>
            <a:r>
              <a:rPr lang="it-IT" sz="3600" dirty="0" smtClean="0"/>
              <a:t> CORI </a:t>
            </a:r>
          </a:p>
          <a:p>
            <a:endParaRPr lang="it-IT" sz="2000" dirty="0" smtClean="0"/>
          </a:p>
          <a:p>
            <a:pPr algn="ctr"/>
            <a:r>
              <a:rPr lang="it-IT" sz="2000" dirty="0" smtClean="0"/>
              <a:t>11 APRILE 2019</a:t>
            </a:r>
          </a:p>
          <a:p>
            <a:r>
              <a:rPr lang="it-IT" sz="2000" dirty="0" smtClean="0"/>
              <a:t>CON LA COLLABORAZIONE  DEL</a:t>
            </a:r>
          </a:p>
          <a:p>
            <a:r>
              <a:rPr lang="it-IT" sz="2000" dirty="0" smtClean="0"/>
              <a:t> MAESTRO LUCA NOCENTINI</a:t>
            </a:r>
          </a:p>
          <a:p>
            <a:r>
              <a:rPr lang="it-IT" sz="2000" dirty="0" smtClean="0"/>
              <a:t> E DELLA </a:t>
            </a:r>
            <a:r>
              <a:rPr lang="it-IT" sz="2000" dirty="0" err="1" smtClean="0"/>
              <a:t>PROF.SOLE</a:t>
            </a:r>
            <a:r>
              <a:rPr lang="it-IT" sz="2000" dirty="0" smtClean="0"/>
              <a:t> FELTRINELLI</a:t>
            </a:r>
            <a:endParaRPr lang="it-IT" sz="2000" dirty="0"/>
          </a:p>
        </p:txBody>
      </p:sp>
      <p:pic>
        <p:nvPicPr>
          <p:cNvPr id="1026" name="Picture 2" descr="C:\Users\user\Desktop\IMG_08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500438"/>
            <a:ext cx="4286250" cy="28098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 descr="C:\Users\utente\Desktop\IMG_478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393009" y="-607249"/>
            <a:ext cx="6000793" cy="7929620"/>
          </a:xfrm>
          <a:prstGeom prst="rect">
            <a:avLst/>
          </a:prstGeom>
          <a:noFill/>
          <a:ln>
            <a:solidFill>
              <a:srgbClr val="002060">
                <a:alpha val="8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user\Desktop\IMG_429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28604"/>
            <a:ext cx="6715171" cy="6045221"/>
          </a:xfrm>
          <a:prstGeom prst="rect">
            <a:avLst/>
          </a:prstGeom>
          <a:noFill/>
          <a:ln>
            <a:solidFill>
              <a:srgbClr val="00206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utente\Desktop\IMG_427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57166"/>
            <a:ext cx="7500989" cy="6116659"/>
          </a:xfrm>
          <a:prstGeom prst="rect">
            <a:avLst/>
          </a:prstGeom>
          <a:noFill/>
          <a:ln>
            <a:solidFill>
              <a:srgbClr val="00206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utente\Desktop\IMG_427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1" y="500042"/>
            <a:ext cx="7072362" cy="5973783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Users\utente\Desktop\IMG_426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7786742" cy="6116659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 descr="C:\Users\utente\Desktop\IMG_477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28596" y="571480"/>
            <a:ext cx="8215370" cy="5786478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 descr="C:\Users\utente\Desktop\IMG_478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678761" y="-821561"/>
            <a:ext cx="6072230" cy="8143932"/>
          </a:xfrm>
          <a:prstGeom prst="rect">
            <a:avLst/>
          </a:prstGeom>
          <a:noFill/>
          <a:ln>
            <a:solidFill>
              <a:srgbClr val="0070C0">
                <a:alpha val="90000"/>
              </a:srgbClr>
            </a:solidFill>
          </a:ln>
        </p:spPr>
      </p:pic>
    </p:spTree>
  </p:cSld>
  <p:clrMapOvr>
    <a:masterClrMapping/>
  </p:clrMapOvr>
  <p:transition advClick="0" advTm="5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450</TotalTime>
  <Words>44</Words>
  <Application>Microsoft Office PowerPoint</Application>
  <PresentationFormat>Presentazione su schermo (4:3)</PresentationFormat>
  <Paragraphs>15</Paragraphs>
  <Slides>18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Loggia</vt:lpstr>
      <vt:lpstr>Cantiamo a tegoleto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Cantiamo a tegoleto</dc:title>
  <dc:creator>MONICA</dc:creator>
  <cp:lastModifiedBy>Flora Nardone</cp:lastModifiedBy>
  <cp:revision>43</cp:revision>
  <dcterms:created xsi:type="dcterms:W3CDTF">2019-06-03T17:32:01Z</dcterms:created>
  <dcterms:modified xsi:type="dcterms:W3CDTF">2019-06-20T20:19:39Z</dcterms:modified>
</cp:coreProperties>
</file>